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7" r:id="rId2"/>
    <p:sldId id="28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Học sinh nhìn hình viết hỗn số sau đó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Đặt thêm câu hỏi mở rộng, phân hóa.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Mỗi phân số gồm hai phần: Phân nguyên là số tự nhiên và phần phân số bé hơn 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6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7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4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5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6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9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10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5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7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8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/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/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/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/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/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022640" y="1942183"/>
            <a:ext cx="9176353" cy="1198880"/>
            <a:chOff x="833998" y="2559498"/>
            <a:chExt cx="6731888" cy="1197457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119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kĩ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đọc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978190" y="3368504"/>
            <a:ext cx="10494355" cy="2343321"/>
            <a:chOff x="907706" y="3457893"/>
            <a:chExt cx="9740433" cy="2343317"/>
          </a:xfrm>
        </p:grpSpPr>
        <p:sp>
          <p:nvSpPr>
            <p:cNvPr id="6" name="Freeform 11"/>
            <p:cNvSpPr/>
            <p:nvPr/>
          </p:nvSpPr>
          <p:spPr>
            <a:xfrm>
              <a:off x="907706" y="3457893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534032" y="4602332"/>
              <a:ext cx="9114107" cy="119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Viết được hỗn số thành tổng của phần nguyên và phần phân số.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33575" y="1452880"/>
            <a:ext cx="8227060" cy="76962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995170" y="3187700"/>
            <a:ext cx="9819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 biết được phần nguyên, phần phân số 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2640" y="4655014"/>
            <a:ext cx="673884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7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8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6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</a:t>
                </a:r>
                <a:r>
                  <a:rPr lang="en-US" altLang="en-GB" sz="240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b="1" dirty="0" smtClean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>
                <a:blip r:embed="rId9"/>
                <a:stretch>
                  <a:fillRect l="-16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427</Words>
  <Application>Microsoft Office PowerPoint</Application>
  <PresentationFormat>Widescreen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宋体</vt:lpstr>
      <vt:lpstr>#9Slide03 Encode SeEx Black</vt:lpstr>
      <vt:lpstr>Arial</vt:lpstr>
      <vt:lpstr>Calibri</vt:lpstr>
      <vt:lpstr>Calibri Light</vt:lpstr>
      <vt:lpstr>Cambria</vt:lpstr>
      <vt:lpstr>Cambria Math</vt:lpstr>
      <vt:lpstr>等线</vt:lpstr>
      <vt:lpstr>MS Mincho</vt:lpstr>
      <vt:lpstr>Times New Roman</vt:lpstr>
      <vt:lpstr>Wingdings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Techsi.vn</cp:lastModifiedBy>
  <cp:revision>4</cp:revision>
  <dcterms:created xsi:type="dcterms:W3CDTF">2024-09-02T06:51:59Z</dcterms:created>
  <dcterms:modified xsi:type="dcterms:W3CDTF">2024-10-11T07:49:41Z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